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a" ContentType="audio/x-ms-wma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9" r:id="rId1"/>
    <p:sldMasterId id="2147483691" r:id="rId2"/>
  </p:sldMasterIdLst>
  <p:notesMasterIdLst>
    <p:notesMasterId r:id="rId5"/>
  </p:notesMasterIdLst>
  <p:sldIdLst>
    <p:sldId id="256" r:id="rId3"/>
    <p:sldId id="461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84" y="3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FB85BB-EEF6-4092-90D5-28FD94C541B5}" type="datetimeFigureOut">
              <a:rPr lang="en-US" smtClean="0"/>
              <a:t>6/12/2019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D1B9EE-314D-4EA7-A302-C0FFA4674D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2995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>
            <a:extLst>
              <a:ext uri="{FF2B5EF4-FFF2-40B4-BE49-F238E27FC236}">
                <a16:creationId xmlns:a16="http://schemas.microsoft.com/office/drawing/2014/main" id="{073E4DFD-A4B6-4D88-AD60-0DE0D8C3B7B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45059" name="Notes Placeholder 2">
            <a:extLst>
              <a:ext uri="{FF2B5EF4-FFF2-40B4-BE49-F238E27FC236}">
                <a16:creationId xmlns:a16="http://schemas.microsoft.com/office/drawing/2014/main" id="{C3F33588-1796-4571-9311-7113100C140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dirty="0">
                <a:latin typeface="Arial" panose="020B0604020202020204" pitchFamily="34" charset="0"/>
              </a:rPr>
              <a:t>- Get more out of it when exaggerate movements</a:t>
            </a:r>
          </a:p>
        </p:txBody>
      </p:sp>
      <p:sp>
        <p:nvSpPr>
          <p:cNvPr id="45060" name="Slide Number Placeholder 3">
            <a:extLst>
              <a:ext uri="{FF2B5EF4-FFF2-40B4-BE49-F238E27FC236}">
                <a16:creationId xmlns:a16="http://schemas.microsoft.com/office/drawing/2014/main" id="{BF122A21-C3F1-44E7-B0AE-04185B70A5D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129774A-1850-41CF-9EEA-CAD96FC12F9B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966F6-EF0E-43E8-9B4A-B701EC277F1A}" type="datetimeFigureOut">
              <a:rPr lang="en-US" smtClean="0"/>
              <a:t>6/12/2019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47116-657A-4E72-97E6-E7FC4CA8E1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6032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966F6-EF0E-43E8-9B4A-B701EC277F1A}" type="datetimeFigureOut">
              <a:rPr lang="en-US" smtClean="0"/>
              <a:t>6/12/2019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47116-657A-4E72-97E6-E7FC4CA8E1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7778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966F6-EF0E-43E8-9B4A-B701EC277F1A}" type="datetimeFigureOut">
              <a:rPr lang="en-US" smtClean="0"/>
              <a:t>6/12/2019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47116-657A-4E72-97E6-E7FC4CA8E1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8127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8020" y="1769541"/>
            <a:ext cx="7080026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020" y="3598339"/>
            <a:ext cx="7080026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982D379-854A-4D17-97C5-B8842250813F}" type="datetimeFigureOut">
              <a:rPr lang="en-US" smtClean="0"/>
              <a:pPr>
                <a:defRPr/>
              </a:pPr>
              <a:t>6/12/2019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4D33B4-361B-446B-A5EA-184ED339557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9451150"/>
      </p:ext>
    </p:extLst>
  </p:cSld>
  <p:clrMapOvr>
    <a:masterClrMapping/>
  </p:clrMapOvr>
  <p:transition spd="slow">
    <p:comb dir="vert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78DE0C7-E370-4BFE-96C2-5FBC9D884E03}" type="datetimeFigureOut">
              <a:rPr lang="en-US" smtClean="0"/>
              <a:pPr>
                <a:defRPr/>
              </a:pPr>
              <a:t>6/12/2019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D6B8FA-EC14-4A8A-BD5C-74CD1AFC803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6364193"/>
      </p:ext>
    </p:extLst>
  </p:cSld>
  <p:clrMapOvr>
    <a:masterClrMapping/>
  </p:clrMapOvr>
  <p:transition spd="slow">
    <p:comb dir="vert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1" y="1761068"/>
            <a:ext cx="7192913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1" y="3589879"/>
            <a:ext cx="7192913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9D57C3D-704D-417F-8DCC-BD60F587CBBE}" type="datetimeFigureOut">
              <a:rPr lang="en-US" smtClean="0"/>
              <a:pPr>
                <a:defRPr/>
              </a:pPr>
              <a:t>6/12/2019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465029-373F-40D1-A5C1-9570772E816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9148446"/>
      </p:ext>
    </p:extLst>
  </p:cSld>
  <p:clrMapOvr>
    <a:masterClrMapping/>
  </p:clrMapOvr>
  <p:transition spd="slow">
    <p:comb dir="vert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347" y="1732449"/>
            <a:ext cx="3795373" cy="4058750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2169" y="1732450"/>
            <a:ext cx="3798499" cy="405875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782B357-95EF-4952-8E3E-7732083C752E}" type="datetimeFigureOut">
              <a:rPr lang="en-US" smtClean="0"/>
              <a:pPr>
                <a:defRPr/>
              </a:pPr>
              <a:t>6/12/2019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2D3FD-1860-4F5A-A6E4-786E8B8940D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9847142"/>
      </p:ext>
    </p:extLst>
  </p:cSld>
  <p:clrMapOvr>
    <a:masterClrMapping/>
  </p:clrMapOvr>
  <p:transition spd="slow">
    <p:comb dir="vert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Slate-V2-S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345" y="1770323"/>
            <a:ext cx="3787423" cy="4112953"/>
          </a:xfrm>
          <a:prstGeom prst="rect">
            <a:avLst/>
          </a:prstGeom>
        </p:spPr>
      </p:pic>
      <p:pic>
        <p:nvPicPr>
          <p:cNvPr id="14" name="Picture 13" descr="Slate-V2-S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3245" y="1770323"/>
            <a:ext cx="3787423" cy="411295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4404" y="1835254"/>
            <a:ext cx="3657258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4404" y="2380138"/>
            <a:ext cx="3657258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21225" y="1835255"/>
            <a:ext cx="3671498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21225" y="2380138"/>
            <a:ext cx="3671498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3F60908-0C4E-4D72-921F-F350E1384862}" type="datetimeFigureOut">
              <a:rPr lang="en-US" smtClean="0"/>
              <a:pPr>
                <a:defRPr/>
              </a:pPr>
              <a:t>6/12/2019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A16BCE-BD4C-467C-AFFB-F6B84683629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2141611"/>
      </p:ext>
    </p:extLst>
  </p:cSld>
  <p:clrMapOvr>
    <a:masterClrMapping/>
  </p:clrMapOvr>
  <p:transition spd="slow">
    <p:comb dir="vert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0DF0B2E-BD60-473A-8440-C89BF22FCC55}" type="datetimeFigureOut">
              <a:rPr lang="en-US" smtClean="0"/>
              <a:pPr>
                <a:defRPr/>
              </a:pPr>
              <a:t>6/12/2019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9BEFA0-AA56-4A5B-8DE8-722242DAF0B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1995338"/>
      </p:ext>
    </p:extLst>
  </p:cSld>
  <p:clrMapOvr>
    <a:masterClrMapping/>
  </p:clrMapOvr>
  <p:transition spd="slow">
    <p:comb dir="vert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8B20BDB-C246-4729-9011-F5B5B082AB09}" type="datetimeFigureOut">
              <a:rPr lang="en-US" smtClean="0"/>
              <a:pPr>
                <a:defRPr/>
              </a:pPr>
              <a:t>6/12/2019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206920-FEE8-4348-B019-5EB607E153C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2834192"/>
      </p:ext>
    </p:extLst>
  </p:cSld>
  <p:clrMapOvr>
    <a:masterClrMapping/>
  </p:clrMapOvr>
  <p:transition spd="slow">
    <p:comb dir="vert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600"/>
            <a:ext cx="2780167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41725" y="609600"/>
            <a:ext cx="4808943" cy="51816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7" y="2431518"/>
            <a:ext cx="2780167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95CF2C7-CB72-4355-A4A4-EAAEBA23D275}" type="datetimeFigureOut">
              <a:rPr lang="en-US" smtClean="0"/>
              <a:pPr>
                <a:defRPr/>
              </a:pPr>
              <a:t>6/12/2019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0A5E74-0517-419D-90DA-2C05D23B73D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012253"/>
      </p:ext>
    </p:extLst>
  </p:cSld>
  <p:clrMapOvr>
    <a:masterClrMapping/>
  </p:clrMapOvr>
  <p:transition spd="slow">
    <p:comb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966F6-EF0E-43E8-9B4A-B701EC277F1A}" type="datetimeFigureOut">
              <a:rPr lang="en-US" smtClean="0"/>
              <a:t>6/12/2019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47116-657A-4E72-97E6-E7FC4CA8E1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70177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late-V2-S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4987" y="609923"/>
            <a:ext cx="3428146" cy="52054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923"/>
            <a:ext cx="3924676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976728" y="743989"/>
            <a:ext cx="3165375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7" y="2439261"/>
            <a:ext cx="3924676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D1B0E31-D060-4F5A-BAC3-A9C834BBC84B}" type="datetimeFigureOut">
              <a:rPr lang="en-US" smtClean="0"/>
              <a:pPr>
                <a:defRPr/>
              </a:pPr>
              <a:t>6/12/2019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F2EDA3-4D7B-470A-B569-A0897618BBA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1481633"/>
      </p:ext>
    </p:extLst>
  </p:cSld>
  <p:clrMapOvr>
    <a:masterClrMapping/>
  </p:clrMapOvr>
  <p:transition spd="slow">
    <p:comb dir="vert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late-V2-S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995" y="540085"/>
            <a:ext cx="7656010" cy="383437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54" y="4565255"/>
            <a:ext cx="7766495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26217" y="695010"/>
            <a:ext cx="7285600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5108728"/>
            <a:ext cx="776532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E77293F-37D7-4F9E-BFC9-D58ECB74596B}" type="datetimeFigureOut">
              <a:rPr lang="en-US" smtClean="0"/>
              <a:pPr>
                <a:defRPr/>
              </a:pPr>
              <a:t>6/12/2019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94AF69-7036-4850-BE36-47608EF5AA2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610796"/>
      </p:ext>
    </p:extLst>
  </p:cSld>
  <p:clrMapOvr>
    <a:masterClrMapping/>
  </p:clrMapOvr>
  <p:transition spd="slow">
    <p:comb dir="vert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608437"/>
            <a:ext cx="776532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4295180"/>
            <a:ext cx="7765322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82ACBD5-0E52-447A-B154-53173F1F1987}" type="datetimeFigureOut">
              <a:rPr lang="en-US" smtClean="0"/>
              <a:pPr>
                <a:defRPr/>
              </a:pPr>
              <a:t>6/12/2019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3A1376-6D9F-4B79-AB18-D8F7254DD9C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140817"/>
      </p:ext>
    </p:extLst>
  </p:cSld>
  <p:clrMapOvr>
    <a:masterClrMapping/>
  </p:clrMapOvr>
  <p:transition spd="slow">
    <p:comb dir="vert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609600"/>
            <a:ext cx="6977064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3"/>
            <a:ext cx="6564224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4304353"/>
            <a:ext cx="7765322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72928CD-E7FC-4F58-B2BC-096912C28AB2}" type="datetimeFigureOut">
              <a:rPr lang="en-US" smtClean="0"/>
              <a:pPr>
                <a:defRPr/>
              </a:pPr>
              <a:t>6/12/2019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03C119-C179-46DC-86BC-77D7FD22448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27459" y="873912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828359" y="2933245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76452724"/>
      </p:ext>
    </p:extLst>
  </p:cSld>
  <p:clrMapOvr>
    <a:masterClrMapping/>
  </p:clrMapOvr>
  <p:transition spd="slow">
    <p:comb dir="vert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2126943"/>
            <a:ext cx="7765322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9" y="4650556"/>
            <a:ext cx="776414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BA14D90-9161-47B9-B454-E02D24B3FE57}" type="datetimeFigureOut">
              <a:rPr lang="en-US" smtClean="0"/>
              <a:pPr>
                <a:defRPr/>
              </a:pPr>
              <a:t>6/12/2019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45E0A9-7E0F-42EE-B1BE-F0ABA941675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2317815"/>
      </p:ext>
    </p:extLst>
  </p:cSld>
  <p:clrMapOvr>
    <a:masterClrMapping/>
  </p:clrMapOvr>
  <p:transition spd="slow">
    <p:comb dir="vert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46" y="609600"/>
            <a:ext cx="776532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46" y="1885950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46" y="2571750"/>
            <a:ext cx="2475738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5033" y="1885950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76" y="2571750"/>
            <a:ext cx="2475738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4929" y="1885950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4929" y="2571750"/>
            <a:ext cx="2475738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F843FA1-E067-4FBF-A47E-581042ADB9FE}" type="datetimeFigureOut">
              <a:rPr lang="en-US" smtClean="0"/>
              <a:pPr>
                <a:defRPr/>
              </a:pPr>
              <a:t>6/12/2019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30A736-D4FA-4EDF-B373-D6FB0E2D459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1915545"/>
      </p:ext>
    </p:extLst>
  </p:cSld>
  <p:clrMapOvr>
    <a:masterClrMapping/>
  </p:clrMapOvr>
  <p:transition spd="slow">
    <p:comb dir="vert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late-V2-S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239" y="1826045"/>
            <a:ext cx="2529046" cy="1833558"/>
          </a:xfrm>
          <a:prstGeom prst="rect">
            <a:avLst/>
          </a:prstGeom>
        </p:spPr>
      </p:pic>
      <p:pic>
        <p:nvPicPr>
          <p:cNvPr id="28" name="Picture 27" descr="Slate-V2-S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3813" y="1826045"/>
            <a:ext cx="2529046" cy="1833558"/>
          </a:xfrm>
          <a:prstGeom prst="rect">
            <a:avLst/>
          </a:prstGeom>
        </p:spPr>
      </p:pic>
      <p:pic>
        <p:nvPicPr>
          <p:cNvPr id="29" name="Picture 28" descr="Slate-V2-S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1715" y="1826045"/>
            <a:ext cx="2529046" cy="1833558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46" y="609600"/>
            <a:ext cx="776532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46" y="3904106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763577" y="1938918"/>
            <a:ext cx="2319276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46" y="4480369"/>
            <a:ext cx="2475738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91" y="3904106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09307" y="1939094"/>
            <a:ext cx="2319276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75" y="4480368"/>
            <a:ext cx="2476753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5023" y="3904106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056774" y="1934432"/>
            <a:ext cx="2319276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4929" y="4480366"/>
            <a:ext cx="2475738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3A02B6E-4452-4DB8-A875-2C4723EFCF20}" type="datetimeFigureOut">
              <a:rPr lang="en-US" smtClean="0"/>
              <a:pPr>
                <a:defRPr/>
              </a:pPr>
              <a:t>6/12/2019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3EC5D3-BAE4-4F35-BF39-E81A91B7D3F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1410974"/>
      </p:ext>
    </p:extLst>
  </p:cSld>
  <p:clrMapOvr>
    <a:masterClrMapping/>
  </p:clrMapOvr>
  <p:transition spd="slow">
    <p:comb dir="vert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1FE2D21-B54C-45F5-92F2-3B385801A3FD}" type="datetimeFigureOut">
              <a:rPr lang="en-US" smtClean="0"/>
              <a:pPr>
                <a:defRPr/>
              </a:pPr>
              <a:t>6/12/2019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96AEC7-EDD8-4E28-A58A-BB2788B43D9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2085778"/>
      </p:ext>
    </p:extLst>
  </p:cSld>
  <p:clrMapOvr>
    <a:masterClrMapping/>
  </p:clrMapOvr>
  <p:transition spd="slow">
    <p:comb dir="vert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37302" y="609600"/>
            <a:ext cx="1713365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347" y="609600"/>
            <a:ext cx="5937654" cy="5181601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2258B79-694B-42AF-B33F-8673D89680D7}" type="datetimeFigureOut">
              <a:rPr lang="en-US" smtClean="0"/>
              <a:pPr>
                <a:defRPr/>
              </a:pPr>
              <a:t>6/12/2019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A9CFE1-33C7-43A8-9384-0EDCD437716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1593880"/>
      </p:ext>
    </p:extLst>
  </p:cSld>
  <p:clrMapOvr>
    <a:masterClrMapping/>
  </p:clrMapOvr>
  <p:transition spd="slow">
    <p:comb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966F6-EF0E-43E8-9B4A-B701EC277F1A}" type="datetimeFigureOut">
              <a:rPr lang="en-US" smtClean="0"/>
              <a:t>6/12/2019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47116-657A-4E72-97E6-E7FC4CA8E1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6287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966F6-EF0E-43E8-9B4A-B701EC277F1A}" type="datetimeFigureOut">
              <a:rPr lang="en-US" smtClean="0"/>
              <a:t>6/12/2019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47116-657A-4E72-97E6-E7FC4CA8E1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6443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966F6-EF0E-43E8-9B4A-B701EC277F1A}" type="datetimeFigureOut">
              <a:rPr lang="en-US" smtClean="0"/>
              <a:t>6/12/2019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47116-657A-4E72-97E6-E7FC4CA8E1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3185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966F6-EF0E-43E8-9B4A-B701EC277F1A}" type="datetimeFigureOut">
              <a:rPr lang="en-US" smtClean="0"/>
              <a:t>6/12/2019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47116-657A-4E72-97E6-E7FC4CA8E1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8379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966F6-EF0E-43E8-9B4A-B701EC277F1A}" type="datetimeFigureOut">
              <a:rPr lang="en-US" smtClean="0"/>
              <a:t>6/12/2019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47116-657A-4E72-97E6-E7FC4CA8E1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611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966F6-EF0E-43E8-9B4A-B701EC277F1A}" type="datetimeFigureOut">
              <a:rPr lang="en-US" smtClean="0"/>
              <a:t>6/12/2019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47116-657A-4E72-97E6-E7FC4CA8E1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9109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966F6-EF0E-43E8-9B4A-B701EC277F1A}" type="datetimeFigureOut">
              <a:rPr lang="en-US" smtClean="0"/>
              <a:t>6/12/2019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47116-657A-4E72-97E6-E7FC4CA8E1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8729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3966F6-EF0E-43E8-9B4A-B701EC277F1A}" type="datetimeFigureOut">
              <a:rPr lang="en-US" smtClean="0"/>
              <a:t>6/12/2019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B47116-657A-4E72-97E6-E7FC4CA8E1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3433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46" y="609600"/>
            <a:ext cx="776532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46" y="1732450"/>
            <a:ext cx="776532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2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pPr>
              <a:defRPr/>
            </a:pPr>
            <a:fld id="{72DC4306-D678-4012-9EA3-6648090C3602}" type="datetimeFigureOut">
              <a:rPr lang="en-US" smtClean="0"/>
              <a:pPr>
                <a:defRPr/>
              </a:pPr>
              <a:t>6/12/2019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47" y="5883276"/>
            <a:ext cx="50046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651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pPr>
              <a:defRPr/>
            </a:pPr>
            <a:fld id="{5C7A314A-03C2-4FDB-A11F-6F660FA78EC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674833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3" r:id="rId12"/>
    <p:sldLayoutId id="2147483704" r:id="rId13"/>
    <p:sldLayoutId id="2147483705" r:id="rId14"/>
    <p:sldLayoutId id="2147483706" r:id="rId15"/>
    <p:sldLayoutId id="2147483707" r:id="rId16"/>
    <p:sldLayoutId id="2147483708" r:id="rId17"/>
  </p:sldLayoutIdLst>
  <p:transition spd="slow">
    <p:comb dir="vert"/>
  </p:transition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microsoft.com/office/2007/relationships/media" Target="../media/media1.wma"/><Relationship Id="rId1" Type="http://schemas.openxmlformats.org/officeDocument/2006/relationships/audio" Target="NULL" TargetMode="Externa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6DFFBF-F564-46DF-8BAA-9A24F6755CD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6D06AA0-DEB0-4E8C-84F6-A2E198F742C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5598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33377C-3BEB-4C38-800B-FA23E68DF0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8709" y="326628"/>
            <a:ext cx="7921881" cy="970450"/>
          </a:xfrm>
        </p:spPr>
        <p:txBody>
          <a:bodyPr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3600" dirty="0">
                <a:solidFill>
                  <a:srgbClr val="FFFF00"/>
                </a:solidFill>
                <a:latin typeface="Comic Sans MS" panose="030F0702030302020204" pitchFamily="66" charset="0"/>
                <a:ea typeface="+mj-ea"/>
              </a:rPr>
              <a:t>NFL Dance                  </a:t>
            </a:r>
            <a:r>
              <a:rPr lang="en-US" sz="3600" dirty="0">
                <a:solidFill>
                  <a:srgbClr val="FFFF00"/>
                </a:solidFill>
                <a:latin typeface="Rockwell" panose="02060603020205020403" pitchFamily="18" charset="0"/>
                <a:ea typeface="+mj-ea"/>
              </a:rPr>
              <a:t>                        </a:t>
            </a:r>
          </a:p>
        </p:txBody>
      </p:sp>
      <p:sp>
        <p:nvSpPr>
          <p:cNvPr id="9219" name="Content Placeholder 2">
            <a:extLst>
              <a:ext uri="{FF2B5EF4-FFF2-40B4-BE49-F238E27FC236}">
                <a16:creationId xmlns:a16="http://schemas.microsoft.com/office/drawing/2014/main" id="{493A0168-9D0F-43C1-AC9F-6DB5C10C4B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041" y="1297078"/>
            <a:ext cx="8281921" cy="4876028"/>
          </a:xfrm>
          <a:ln w="28575">
            <a:solidFill>
              <a:srgbClr val="FF0000"/>
            </a:solidFill>
          </a:ln>
        </p:spPr>
        <p:txBody>
          <a:bodyPr>
            <a:normAutofit fontScale="92500" lnSpcReduction="20000"/>
          </a:bodyPr>
          <a:lstStyle/>
          <a:p>
            <a:pPr marL="20538" indent="0" algn="ctr" eaLnBrk="1" fontAlgn="auto" hangingPunct="1">
              <a:spcAft>
                <a:spcPts val="0"/>
              </a:spcAft>
              <a:buNone/>
              <a:defRPr/>
            </a:pPr>
            <a:endParaRPr lang="en-US" altLang="en-US" sz="2100" dirty="0">
              <a:solidFill>
                <a:schemeClr val="accent1"/>
              </a:solidFill>
              <a:latin typeface="Rockwell" panose="02060603020205020403" pitchFamily="18" charset="0"/>
            </a:endParaRPr>
          </a:p>
          <a:p>
            <a:pPr marL="20538" indent="0" algn="ctr" eaLnBrk="1" fontAlgn="auto" hangingPunct="1">
              <a:spcAft>
                <a:spcPts val="0"/>
              </a:spcAft>
              <a:buNone/>
              <a:defRPr/>
            </a:pPr>
            <a:r>
              <a:rPr lang="en-US" altLang="en-US" sz="3500" dirty="0">
                <a:solidFill>
                  <a:srgbClr val="FF0000"/>
                </a:solidFill>
                <a:latin typeface="Comic Sans MS" panose="030F0702030302020204" pitchFamily="66" charset="0"/>
              </a:rPr>
              <a:t>“Get Ready for This”</a:t>
            </a:r>
            <a:endParaRPr lang="en-US" altLang="en-US" sz="3500" dirty="0">
              <a:solidFill>
                <a:srgbClr val="00B0F0"/>
              </a:solidFill>
              <a:latin typeface="Comic Sans MS" panose="030F0702030302020204" pitchFamily="66" charset="0"/>
            </a:endParaRPr>
          </a:p>
          <a:p>
            <a:pPr marL="20538" indent="0" eaLnBrk="1" fontAlgn="auto" hangingPunct="1">
              <a:spcAft>
                <a:spcPts val="0"/>
              </a:spcAft>
              <a:buNone/>
              <a:defRPr/>
            </a:pPr>
            <a:endParaRPr lang="en-US" altLang="en-US" sz="450" dirty="0">
              <a:solidFill>
                <a:srgbClr val="00B0F0"/>
              </a:solidFill>
              <a:latin typeface="Comic Sans MS" panose="030F0702030302020204" pitchFamily="66" charset="0"/>
            </a:endParaRPr>
          </a:p>
          <a:p>
            <a:pPr marL="20538" indent="0" eaLnBrk="1" fontAlgn="auto" hangingPunct="1">
              <a:spcAft>
                <a:spcPts val="0"/>
              </a:spcAft>
              <a:buNone/>
              <a:defRPr/>
            </a:pPr>
            <a:r>
              <a:rPr lang="en-US" altLang="en-US" sz="4600" dirty="0">
                <a:solidFill>
                  <a:srgbClr val="00B0F0"/>
                </a:solidFill>
                <a:latin typeface="Comic Sans MS" panose="030F0702030302020204" pitchFamily="66" charset="0"/>
              </a:rPr>
              <a:t>  </a:t>
            </a:r>
            <a:r>
              <a:rPr lang="en-US" altLang="en-US" sz="3000" dirty="0">
                <a:solidFill>
                  <a:srgbClr val="00B0F0"/>
                </a:solidFill>
                <a:latin typeface="Comic Sans MS" panose="030F0702030302020204" pitchFamily="66" charset="0"/>
              </a:rPr>
              <a:t>1.)  Pompoms - left up, right down, </a:t>
            </a:r>
          </a:p>
          <a:p>
            <a:pPr marL="20538" indent="0" eaLnBrk="1" fontAlgn="auto" hangingPunct="1">
              <a:spcAft>
                <a:spcPts val="0"/>
              </a:spcAft>
              <a:buNone/>
              <a:defRPr/>
            </a:pPr>
            <a:r>
              <a:rPr lang="en-US" altLang="en-US" sz="3000" dirty="0">
                <a:solidFill>
                  <a:srgbClr val="00B0F0"/>
                </a:solidFill>
                <a:latin typeface="Comic Sans MS" panose="030F0702030302020204" pitchFamily="66" charset="0"/>
              </a:rPr>
              <a:t>         right up, left down</a:t>
            </a:r>
          </a:p>
          <a:p>
            <a:pPr marL="20538" indent="0" eaLnBrk="1" fontAlgn="auto" hangingPunct="1">
              <a:spcAft>
                <a:spcPts val="0"/>
              </a:spcAft>
              <a:buNone/>
              <a:defRPr/>
            </a:pPr>
            <a:endParaRPr lang="en-US" altLang="en-US" sz="3000" dirty="0">
              <a:solidFill>
                <a:srgbClr val="00B0F0"/>
              </a:solidFill>
              <a:latin typeface="Comic Sans MS" panose="030F0702030302020204" pitchFamily="66" charset="0"/>
            </a:endParaRPr>
          </a:p>
          <a:p>
            <a:pPr marL="20538" indent="0" eaLnBrk="1" fontAlgn="auto" hangingPunct="1">
              <a:spcAft>
                <a:spcPts val="0"/>
              </a:spcAft>
              <a:buNone/>
              <a:defRPr/>
            </a:pPr>
            <a:r>
              <a:rPr lang="en-US" altLang="en-US" sz="3000" dirty="0">
                <a:solidFill>
                  <a:srgbClr val="00B0F0"/>
                </a:solidFill>
                <a:latin typeface="Comic Sans MS" panose="030F0702030302020204" pitchFamily="66" charset="0"/>
              </a:rPr>
              <a:t>  2.)  Jumping Jacks with turn</a:t>
            </a:r>
          </a:p>
          <a:p>
            <a:pPr marL="20538" indent="0" eaLnBrk="1" fontAlgn="auto" hangingPunct="1">
              <a:spcAft>
                <a:spcPts val="0"/>
              </a:spcAft>
              <a:buNone/>
              <a:defRPr/>
            </a:pPr>
            <a:endParaRPr lang="en-US" altLang="en-US" sz="3000" dirty="0">
              <a:solidFill>
                <a:srgbClr val="00B0F0"/>
              </a:solidFill>
              <a:latin typeface="Comic Sans MS" panose="030F0702030302020204" pitchFamily="66" charset="0"/>
            </a:endParaRPr>
          </a:p>
          <a:p>
            <a:pPr marL="20538" indent="0" eaLnBrk="1" fontAlgn="auto" hangingPunct="1">
              <a:spcAft>
                <a:spcPts val="0"/>
              </a:spcAft>
              <a:buNone/>
              <a:defRPr/>
            </a:pPr>
            <a:r>
              <a:rPr lang="en-US" altLang="en-US" sz="3000" dirty="0">
                <a:solidFill>
                  <a:srgbClr val="00B0F0"/>
                </a:solidFill>
                <a:latin typeface="Comic Sans MS" panose="030F0702030302020204" pitchFamily="66" charset="0"/>
              </a:rPr>
              <a:t>  3.)  Jog in place (or Whip)</a:t>
            </a:r>
          </a:p>
          <a:p>
            <a:pPr marL="20538" indent="0" eaLnBrk="1" fontAlgn="auto" hangingPunct="1">
              <a:spcAft>
                <a:spcPts val="0"/>
              </a:spcAft>
              <a:buNone/>
              <a:defRPr/>
            </a:pPr>
            <a:endParaRPr lang="en-US" altLang="en-US" sz="3000" dirty="0">
              <a:solidFill>
                <a:srgbClr val="00B0F0"/>
              </a:solidFill>
              <a:latin typeface="Comic Sans MS" panose="030F0702030302020204" pitchFamily="66" charset="0"/>
            </a:endParaRPr>
          </a:p>
          <a:p>
            <a:pPr marL="20538" indent="0" eaLnBrk="1" fontAlgn="auto" hangingPunct="1">
              <a:spcAft>
                <a:spcPts val="0"/>
              </a:spcAft>
              <a:buNone/>
              <a:defRPr/>
            </a:pPr>
            <a:r>
              <a:rPr lang="en-US" altLang="en-US" sz="3000" dirty="0">
                <a:solidFill>
                  <a:srgbClr val="00B0F0"/>
                </a:solidFill>
                <a:latin typeface="Comic Sans MS" panose="030F0702030302020204" pitchFamily="66" charset="0"/>
              </a:rPr>
              <a:t>  4.)  Hop and Kick</a:t>
            </a:r>
          </a:p>
          <a:p>
            <a:pPr marL="20538" indent="0" eaLnBrk="1" fontAlgn="auto" hangingPunct="1">
              <a:spcAft>
                <a:spcPts val="0"/>
              </a:spcAft>
              <a:buNone/>
              <a:defRPr/>
            </a:pPr>
            <a:endParaRPr lang="en-US" altLang="en-US" sz="6500" dirty="0">
              <a:latin typeface="Comic Sans MS" pitchFamily="66" charset="0"/>
            </a:endParaRPr>
          </a:p>
          <a:p>
            <a:pPr indent="-306000" eaLnBrk="1" fontAlgn="auto" hangingPunct="1">
              <a:spcAft>
                <a:spcPts val="0"/>
              </a:spcAft>
              <a:buFont typeface="Wingdings 2" charset="2"/>
              <a:buChar char=""/>
              <a:defRPr/>
            </a:pPr>
            <a:endParaRPr lang="en-US" altLang="en-US" sz="2025" dirty="0">
              <a:latin typeface="Comic Sans MS" pitchFamily="66" charset="0"/>
            </a:endParaRPr>
          </a:p>
          <a:p>
            <a:pPr indent="-306000" eaLnBrk="1" fontAlgn="auto" hangingPunct="1">
              <a:spcAft>
                <a:spcPts val="0"/>
              </a:spcAft>
              <a:buFont typeface="Wingdings 2" charset="2"/>
              <a:buChar char=""/>
              <a:defRPr/>
            </a:pPr>
            <a:endParaRPr lang="en-US" altLang="en-US" sz="2025" dirty="0">
              <a:latin typeface="Comic Sans MS" pitchFamily="66" charset="0"/>
            </a:endParaRPr>
          </a:p>
        </p:txBody>
      </p:sp>
      <p:pic>
        <p:nvPicPr>
          <p:cNvPr id="21508" name="Picture 2">
            <a:extLst>
              <a:ext uri="{FF2B5EF4-FFF2-40B4-BE49-F238E27FC236}">
                <a16:creationId xmlns:a16="http://schemas.microsoft.com/office/drawing/2014/main" id="{576DA67B-4016-492A-8C04-A96F7E020F4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0516" y="3276602"/>
            <a:ext cx="2376488" cy="2354263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Get Ready for This - Edited">
            <a:hlinkClick r:id="" action="ppaction://media"/>
            <a:extLst>
              <a:ext uri="{FF2B5EF4-FFF2-40B4-BE49-F238E27FC236}">
                <a16:creationId xmlns:a16="http://schemas.microsoft.com/office/drawing/2014/main" id="{A261755B-C242-4125-94F2-E329191E0070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131073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187085" y="754837"/>
            <a:ext cx="283199" cy="283199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6504AC9B-3734-4E89-A622-C37616A82CC8}"/>
              </a:ext>
            </a:extLst>
          </p:cNvPr>
          <p:cNvSpPr txBox="1">
            <a:spLocks/>
          </p:cNvSpPr>
          <p:nvPr/>
        </p:nvSpPr>
        <p:spPr>
          <a:xfrm>
            <a:off x="2703094" y="546191"/>
            <a:ext cx="2097506" cy="750887"/>
          </a:xfrm>
          <a:prstGeom prst="rect">
            <a:avLst/>
          </a:prstGeom>
          <a:ln w="38100"/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Trebuchet MS" panose="020B0603020202020204" pitchFamily="34" charset="0"/>
                <a:cs typeface="Trebuchet M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sto MT" panose="02040603050505030304" pitchFamily="18" charset="0"/>
                <a:ea typeface="Trebuchet MS" panose="020B0603020202020204" pitchFamily="34" charset="0"/>
                <a:cs typeface="Trebuchet MS" panose="020B0603020202020204" pitchFamily="34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sto MT" panose="02040603050505030304" pitchFamily="18" charset="0"/>
                <a:ea typeface="Trebuchet MS" panose="020B0603020202020204" pitchFamily="34" charset="0"/>
                <a:cs typeface="Trebuchet MS" panose="020B0603020202020204" pitchFamily="34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sto MT" panose="02040603050505030304" pitchFamily="18" charset="0"/>
                <a:ea typeface="Trebuchet MS" panose="020B0603020202020204" pitchFamily="34" charset="0"/>
                <a:cs typeface="Trebuchet MS" panose="020B0603020202020204" pitchFamily="34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sto MT" panose="02040603050505030304" pitchFamily="18" charset="0"/>
                <a:ea typeface="Trebuchet MS" panose="020B0603020202020204" pitchFamily="34" charset="0"/>
                <a:cs typeface="Trebuchet MS" panose="020B0603020202020204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382588" indent="-382588" algn="l" eaLnBrk="1" fontAlgn="auto" hangingPunct="1">
              <a:spcBef>
                <a:spcPct val="20000"/>
              </a:spcBef>
              <a:spcAft>
                <a:spcPts val="0"/>
              </a:spcAft>
              <a:tabLst>
                <a:tab pos="120650" algn="l"/>
              </a:tabLst>
              <a:defRPr/>
            </a:pPr>
            <a:r>
              <a:rPr lang="en-US" altLang="en-US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FFFF00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Comic Sans MS" panose="030F0702030302020204" pitchFamily="66" charset="0"/>
              </a:rPr>
              <a:t> </a:t>
            </a:r>
            <a:br>
              <a:rPr lang="en-US" altLang="en-US" sz="48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FF0000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Comic Sans MS" panose="030F0702030302020204" pitchFamily="66" charset="0"/>
              </a:rPr>
            </a:br>
            <a:r>
              <a:rPr lang="en-US" altLang="en-US" sz="64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FF0000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Comic Sans MS" panose="030F0702030302020204" pitchFamily="66" charset="0"/>
              </a:rPr>
              <a:t>(1 - 8 count for each movement) </a:t>
            </a:r>
            <a:br>
              <a:rPr lang="en-US" altLang="en-US" sz="64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FFFF00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Comic Sans MS" panose="030F0702030302020204" pitchFamily="66" charset="0"/>
              </a:rPr>
            </a:br>
            <a:endParaRPr lang="en-US" altLang="en-US" sz="6400" dirty="0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solidFill>
                <a:srgbClr val="DADADA"/>
              </a:solidFill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  <a:latin typeface="Calisto MT" panose="02040603050505030304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215F599-8028-4A04-B510-B85E930C3BA8}"/>
              </a:ext>
            </a:extLst>
          </p:cNvPr>
          <p:cNvSpPr txBox="1">
            <a:spLocks/>
          </p:cNvSpPr>
          <p:nvPr/>
        </p:nvSpPr>
        <p:spPr>
          <a:xfrm>
            <a:off x="4955095" y="684894"/>
            <a:ext cx="4235116" cy="387475"/>
          </a:xfrm>
          <a:prstGeom prst="rect">
            <a:avLst/>
          </a:prstGeom>
          <a:ln w="38100"/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Trebuchet MS" panose="020B0603020202020204" pitchFamily="34" charset="0"/>
                <a:cs typeface="Trebuchet M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sto MT" panose="02040603050505030304" pitchFamily="18" charset="0"/>
                <a:ea typeface="Trebuchet MS" panose="020B0603020202020204" pitchFamily="34" charset="0"/>
                <a:cs typeface="Trebuchet MS" panose="020B0603020202020204" pitchFamily="34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sto MT" panose="02040603050505030304" pitchFamily="18" charset="0"/>
                <a:ea typeface="Trebuchet MS" panose="020B0603020202020204" pitchFamily="34" charset="0"/>
                <a:cs typeface="Trebuchet MS" panose="020B0603020202020204" pitchFamily="34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sto MT" panose="02040603050505030304" pitchFamily="18" charset="0"/>
                <a:ea typeface="Trebuchet MS" panose="020B0603020202020204" pitchFamily="34" charset="0"/>
                <a:cs typeface="Trebuchet MS" panose="020B0603020202020204" pitchFamily="34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sto MT" panose="02040603050505030304" pitchFamily="18" charset="0"/>
                <a:ea typeface="Trebuchet MS" panose="020B0603020202020204" pitchFamily="34" charset="0"/>
                <a:cs typeface="Trebuchet MS" panose="020B0603020202020204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382588" indent="-382588" algn="l" eaLnBrk="1" fontAlgn="auto" hangingPunct="1">
              <a:spcBef>
                <a:spcPct val="20000"/>
              </a:spcBef>
              <a:spcAft>
                <a:spcPts val="0"/>
              </a:spcAft>
              <a:tabLst>
                <a:tab pos="120650" algn="l"/>
              </a:tabLst>
              <a:defRPr/>
            </a:pPr>
            <a:r>
              <a:rPr lang="en-US" altLang="en-US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FFFF00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Comic Sans MS" panose="030F0702030302020204" pitchFamily="66" charset="0"/>
              </a:rPr>
              <a:t> </a:t>
            </a:r>
            <a:br>
              <a:rPr lang="en-US" altLang="en-US" sz="48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FF0000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Comic Sans MS" panose="030F0702030302020204" pitchFamily="66" charset="0"/>
              </a:rPr>
            </a:br>
            <a:r>
              <a:rPr lang="en-US" altLang="en-US" sz="43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00B050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Comic Sans MS" panose="030F0702030302020204" pitchFamily="66" charset="0"/>
              </a:rPr>
              <a:t>Click on the icon to the right for music</a:t>
            </a:r>
            <a:endParaRPr lang="en-US" altLang="en-US" sz="4300" dirty="0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solidFill>
                <a:srgbClr val="00B050"/>
              </a:solidFill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  <a:latin typeface="Calisto MT" panose="02040603050505030304"/>
            </a:endParaRPr>
          </a:p>
        </p:txBody>
      </p:sp>
    </p:spTree>
  </p:cSld>
  <p:clrMapOvr>
    <a:masterClrMapping/>
  </p:clrMapOvr>
  <p:transition spd="slow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650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late">
  <a:themeElements>
    <a:clrScheme name="Slate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826F61"/>
      </a:accent1>
      <a:accent2>
        <a:srgbClr val="A19C7F"/>
      </a:accent2>
      <a:accent3>
        <a:srgbClr val="9AA489"/>
      </a:accent3>
      <a:accent4>
        <a:srgbClr val="7C938B"/>
      </a:accent4>
      <a:accent5>
        <a:srgbClr val="7C7D92"/>
      </a:accent5>
      <a:accent6>
        <a:srgbClr val="897376"/>
      </a:accent6>
      <a:hlink>
        <a:srgbClr val="D29B73"/>
      </a:hlink>
      <a:folHlink>
        <a:srgbClr val="F4C5A4"/>
      </a:folHlink>
    </a:clrScheme>
    <a:fontScheme name="Slate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FF747C5C-A8E8-4833-9E55-3D08FE4E487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60</Words>
  <Application>Microsoft Office PowerPoint</Application>
  <PresentationFormat>On-screen Show (4:3)</PresentationFormat>
  <Paragraphs>17</Paragraphs>
  <Slides>2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</vt:i4>
      </vt:variant>
    </vt:vector>
  </HeadingPairs>
  <TitlesOfParts>
    <vt:vector size="11" baseType="lpstr">
      <vt:lpstr>Arial</vt:lpstr>
      <vt:lpstr>Calibri</vt:lpstr>
      <vt:lpstr>Calibri Light</vt:lpstr>
      <vt:lpstr>Calisto MT</vt:lpstr>
      <vt:lpstr>Comic Sans MS</vt:lpstr>
      <vt:lpstr>Rockwell</vt:lpstr>
      <vt:lpstr>Wingdings 2</vt:lpstr>
      <vt:lpstr>Office Theme</vt:lpstr>
      <vt:lpstr>Slate</vt:lpstr>
      <vt:lpstr>PowerPoint Presentation</vt:lpstr>
      <vt:lpstr>NFL Dance                                       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Jeff</dc:creator>
  <cp:lastModifiedBy>Jeff</cp:lastModifiedBy>
  <cp:revision>1</cp:revision>
  <dcterms:created xsi:type="dcterms:W3CDTF">2019-06-12T22:44:17Z</dcterms:created>
  <dcterms:modified xsi:type="dcterms:W3CDTF">2019-06-12T22:49:13Z</dcterms:modified>
</cp:coreProperties>
</file>