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"/>
  </p:notesMasterIdLst>
  <p:sldIdLst>
    <p:sldId id="515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FFA6C-A8F2-4E3A-B95A-DD45331781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DB485-B186-4C9C-B12B-F6FAAD8B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4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Get more out of it when exaggerate movements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E131D-F37C-48F0-AC70-B78ECE6F93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58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1C28E-A0CF-40A8-86DF-CE38D5665B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5142819"/>
      </p:ext>
    </p:extLst>
  </p:cSld>
  <p:clrMapOvr>
    <a:masterClrMapping/>
  </p:clrMapOvr>
  <p:transition spd="slow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EC4BC-DAE2-45BE-80F1-AD057131DB7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723825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CD8CE-9397-4D9F-BE4B-4BF7F42C386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5019325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6EE55-6E91-44FB-B212-064D58E9C58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2384415"/>
      </p:ext>
    </p:extLst>
  </p:cSld>
  <p:clrMapOvr>
    <a:masterClrMapping/>
  </p:clrMapOvr>
  <p:transition spd="slow"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EC365-82C7-43A8-856A-BD7CAF6E42A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9644805"/>
      </p:ext>
    </p:extLst>
  </p:cSld>
  <p:clrMapOvr>
    <a:masterClrMapping/>
  </p:clrMapOvr>
  <p:transition spd="slow"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71290-77C0-442C-8221-193B68AA1F4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0076462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B725E-5D4D-40F3-85D4-E830A39BF16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9416310"/>
      </p:ext>
    </p:extLst>
  </p:cSld>
  <p:clrMapOvr>
    <a:masterClrMapping/>
  </p:clrMapOvr>
  <p:transition spd="slow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C29C6-0DCC-4937-B0FC-D662C64475B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4111950"/>
      </p:ext>
    </p:extLst>
  </p:cSld>
  <p:clrMapOvr>
    <a:masterClrMapping/>
  </p:clrMapOvr>
  <p:transition spd="slow">
    <p:comb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AA46A-B8EF-4BA9-A266-15F1A70A18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6897648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5B894-5E3B-447B-A164-719240ECC9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0130910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95BD3-A6D2-47A1-BF32-51D071F1062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8155930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BC627-7311-476B-BE45-FF089EC4725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8777484"/>
      </p:ext>
    </p:extLst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2EAEC4-2910-4F3B-8795-637D32339EF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7452192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07449-A83F-4128-80B4-5A1F0F7344B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1634216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149E6-F777-4B42-A416-425B2B7F983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2787497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68D48-CD9C-4120-B801-46230D8FAC5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14763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978DB-7A23-4A59-90A7-AFE50FEBF0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4815294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9C8933-71D1-4BBC-BC3E-E657BC99EF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382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ransition spd="slow">
    <p:comb dir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EA7816-2E7E-4B1C-8550-A142CF4D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555" y="3366867"/>
            <a:ext cx="1990879" cy="864707"/>
          </a:xfrm>
          <a:ln w="38100"/>
        </p:spPr>
        <p:txBody>
          <a:bodyPr>
            <a:normAutofit fontScale="90000"/>
          </a:bodyPr>
          <a:lstStyle/>
          <a:p>
            <a:pPr marL="382588" indent="-382588" algn="l" eaLnBrk="1" fontAlgn="auto" hangingPunct="1">
              <a:spcBef>
                <a:spcPct val="20000"/>
              </a:spcBef>
              <a:spcAft>
                <a:spcPts val="0"/>
              </a:spcAft>
              <a:tabLst>
                <a:tab pos="120650" algn="l"/>
              </a:tabLst>
              <a:defRPr/>
            </a:pPr>
            <a: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2000" b="0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2 - 8 counts</a:t>
            </a:r>
            <a:br>
              <a:rPr lang="en-US" altLang="en-US" sz="2000" b="0" cap="none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n-US" altLang="en-US" sz="900" b="0" cap="none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en-US" sz="2000" b="0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1  - 8 count </a:t>
            </a:r>
            <a:b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sz="3600" b="0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83568" y="1196752"/>
            <a:ext cx="7965132" cy="5256584"/>
          </a:xfrm>
          <a:ln w="28575"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20538" indent="0" algn="ctr" eaLnBrk="1" fontAlgn="auto" hangingPunct="1">
              <a:spcAft>
                <a:spcPts val="0"/>
              </a:spcAft>
              <a:buNone/>
              <a:defRPr/>
            </a:pPr>
            <a:endParaRPr lang="en-US" altLang="en-US" sz="1100" dirty="0">
              <a:solidFill>
                <a:schemeClr val="accent1"/>
              </a:solidFill>
              <a:latin typeface="Rockwell" panose="02060603020205020403" pitchFamily="18" charset="0"/>
            </a:endParaRPr>
          </a:p>
          <a:p>
            <a:pPr marL="20538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“Can’t Stop the Feeling”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4600" dirty="0">
                <a:solidFill>
                  <a:srgbClr val="00B0F0"/>
                </a:solidFill>
                <a:latin typeface="Comic Sans MS" panose="030F0702030302020204" pitchFamily="66" charset="0"/>
              </a:rPr>
              <a:t>   </a:t>
            </a: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1.)   Side-to-side Jumping Jacks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endParaRPr lang="en-US" alt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2.)   Arms:  Forward – Up – Forward – Up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endParaRPr lang="en-US" alt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3.)   Whip and Wiggle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endParaRPr lang="en-US" alt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4.)   Reach and Grab (alternate right then left)</a:t>
            </a:r>
            <a:endParaRPr lang="en-US" alt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16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5.)   Head – Shoulders – Knees – Toes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       Knees – Shoulders – Wing Flap (twice)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endParaRPr lang="en-US" alt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   6.)   Jump Rope </a:t>
            </a:r>
          </a:p>
          <a:p>
            <a:pPr marL="20538" indent="0" eaLnBrk="1" fontAlgn="auto" hangingPunct="1">
              <a:spcAft>
                <a:spcPts val="0"/>
              </a:spcAft>
              <a:buNone/>
              <a:defRPr/>
            </a:pPr>
            <a:endParaRPr lang="en-US" altLang="en-US" sz="6500" dirty="0"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2025" dirty="0"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2025" dirty="0"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8CA79-9FF4-4642-ACAE-5BE60D94A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596742"/>
            <a:ext cx="1317982" cy="15535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43BA9-7317-4F7F-91D7-61A0E6F6BC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74" t="2482" r="68112" b="66544"/>
          <a:stretch/>
        </p:blipFill>
        <p:spPr>
          <a:xfrm>
            <a:off x="7239002" y="1524001"/>
            <a:ext cx="1000279" cy="1534783"/>
          </a:xfrm>
          <a:prstGeom prst="rect">
            <a:avLst/>
          </a:prstGeom>
          <a:ln w="28575">
            <a:solidFill>
              <a:srgbClr val="FF0000"/>
            </a:solidFill>
          </a:ln>
          <a:effectLst/>
        </p:spPr>
      </p:pic>
      <p:pic>
        <p:nvPicPr>
          <p:cNvPr id="3" name="Can't Stop the Feeling - Edit - Final">
            <a:hlinkClick r:id="" action="ppaction://media"/>
            <a:extLst>
              <a:ext uri="{FF2B5EF4-FFF2-40B4-BE49-F238E27FC236}">
                <a16:creationId xmlns:a16="http://schemas.microsoft.com/office/drawing/2014/main" id="{2A0E0D29-A05E-4E22-A5B8-F7AA5D99A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126" y="707697"/>
            <a:ext cx="268898" cy="2571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10A5BA-C9F8-47AD-9A55-3591510AA640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3609474" cy="1008566"/>
          </a:xfrm>
          <a:prstGeom prst="rect">
            <a:avLst/>
          </a:prstGeom>
          <a:ln w="38100"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382588" indent="-382588" algn="l" eaLnBrk="1" fontAlgn="auto" hangingPunct="1">
              <a:spcBef>
                <a:spcPct val="20000"/>
              </a:spcBef>
              <a:spcAft>
                <a:spcPts val="0"/>
              </a:spcAft>
              <a:tabLst>
                <a:tab pos="120650" algn="l"/>
              </a:tabLst>
              <a:defRPr/>
            </a:pPr>
            <a: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6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  <a:t>Troll Dance </a:t>
            </a:r>
            <a:b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sz="3600" b="0" dirty="0">
              <a:solidFill>
                <a:prstClr val="white"/>
              </a:solidFill>
              <a:latin typeface="Bookman Old Style" panose="0205060405050502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A99568-F274-428C-93AB-337BB9F4D943}"/>
              </a:ext>
            </a:extLst>
          </p:cNvPr>
          <p:cNvSpPr txBox="1">
            <a:spLocks/>
          </p:cNvSpPr>
          <p:nvPr/>
        </p:nvSpPr>
        <p:spPr>
          <a:xfrm>
            <a:off x="4268951" y="399486"/>
            <a:ext cx="4401207" cy="1008566"/>
          </a:xfrm>
          <a:prstGeom prst="rect">
            <a:avLst/>
          </a:prstGeom>
          <a:ln w="38100"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382588" indent="-382588" algn="l" eaLnBrk="1" fontAlgn="auto" hangingPunct="1">
              <a:spcBef>
                <a:spcPct val="20000"/>
              </a:spcBef>
              <a:spcAft>
                <a:spcPts val="0"/>
              </a:spcAft>
              <a:tabLst>
                <a:tab pos="120650" algn="l"/>
              </a:tabLst>
              <a:defRPr/>
            </a:pPr>
            <a:r>
              <a:rPr lang="en-US" altLang="en-US" sz="3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18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US" altLang="en-US" sz="1600" b="0" cap="none" dirty="0">
                <a:solidFill>
                  <a:srgbClr val="00B050"/>
                </a:solidFill>
                <a:latin typeface="Comic Sans MS" panose="030F0702030302020204" pitchFamily="66" charset="0"/>
              </a:rPr>
              <a:t>Click on rectangle to the right for music </a:t>
            </a:r>
            <a:b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sz="3600" b="0" dirty="0">
              <a:solidFill>
                <a:prstClr val="white"/>
              </a:solidFill>
              <a:latin typeface="Bookman Old Style" panose="02050604050505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188965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</Words>
  <Application>Microsoft Office PowerPoint</Application>
  <PresentationFormat>On-screen Show (4:3)</PresentationFormat>
  <Paragraphs>20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Bookman Old Style</vt:lpstr>
      <vt:lpstr>Calibri</vt:lpstr>
      <vt:lpstr>Comic Sans MS</vt:lpstr>
      <vt:lpstr>Rockwell</vt:lpstr>
      <vt:lpstr>Damask</vt:lpstr>
      <vt:lpstr>  2 - 8 counts  1  - 8 count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2 - 8 counts  1  - 8 count  </dc:title>
  <dc:creator>Jeff</dc:creator>
  <cp:lastModifiedBy>Jeff</cp:lastModifiedBy>
  <cp:revision>1</cp:revision>
  <dcterms:created xsi:type="dcterms:W3CDTF">2019-06-12T22:37:25Z</dcterms:created>
  <dcterms:modified xsi:type="dcterms:W3CDTF">2019-06-12T22:40:25Z</dcterms:modified>
</cp:coreProperties>
</file>