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4"/>
  </p:notesMasterIdLst>
  <p:sldIdLst>
    <p:sldId id="528" r:id="rId2"/>
    <p:sldId id="525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8D392-1AA3-45DA-A9C4-88960C52FA74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08022-3568-4C48-89F7-842B53C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7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AE131D-F37C-48F0-AC70-B78ECE6F93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12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D76CC6-C705-4606-A562-7DB737C348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3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1C28E-A0CF-40A8-86DF-CE38D5665B7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8297745"/>
      </p:ext>
    </p:extLst>
  </p:cSld>
  <p:clrMapOvr>
    <a:masterClrMapping/>
  </p:clrMapOvr>
  <p:transition spd="slow">
    <p:comb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EC4BC-DAE2-45BE-80F1-AD057131DB7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3253537"/>
      </p:ext>
    </p:extLst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CD8CE-9397-4D9F-BE4B-4BF7F42C386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4440543"/>
      </p:ext>
    </p:extLst>
  </p:cSld>
  <p:clrMapOvr>
    <a:masterClrMapping/>
  </p:clrMapOvr>
  <p:transition spd="slow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56EE55-6E91-44FB-B212-064D58E9C58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8970592"/>
      </p:ext>
    </p:extLst>
  </p:cSld>
  <p:clrMapOvr>
    <a:masterClrMapping/>
  </p:clrMapOvr>
  <p:transition spd="slow">
    <p:comb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EC365-82C7-43A8-856A-BD7CAF6E42A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6976475"/>
      </p:ext>
    </p:extLst>
  </p:cSld>
  <p:clrMapOvr>
    <a:masterClrMapping/>
  </p:clrMapOvr>
  <p:transition spd="slow">
    <p:comb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71290-77C0-442C-8221-193B68AA1F4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7599383"/>
      </p:ext>
    </p:extLst>
  </p:cSld>
  <p:clrMapOvr>
    <a:masterClrMapping/>
  </p:clrMapOvr>
  <p:transition spd="slow">
    <p:comb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6B725E-5D4D-40F3-85D4-E830A39BF16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3386715"/>
      </p:ext>
    </p:extLst>
  </p:cSld>
  <p:clrMapOvr>
    <a:masterClrMapping/>
  </p:clrMapOvr>
  <p:transition spd="slow">
    <p:comb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C29C6-0DCC-4937-B0FC-D662C64475B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0973360"/>
      </p:ext>
    </p:extLst>
  </p:cSld>
  <p:clrMapOvr>
    <a:masterClrMapping/>
  </p:clrMapOvr>
  <p:transition spd="slow">
    <p:comb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AA46A-B8EF-4BA9-A266-15F1A70A187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96960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55B894-5E3B-447B-A164-719240ECC95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5035625"/>
      </p:ext>
    </p:extLst>
  </p:cSld>
  <p:clrMapOvr>
    <a:masterClrMapping/>
  </p:clrMapOvr>
  <p:transition spd="slow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C95BD3-A6D2-47A1-BF32-51D071F1062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1982840"/>
      </p:ext>
    </p:extLst>
  </p:cSld>
  <p:clrMapOvr>
    <a:masterClrMapping/>
  </p:clrMapOvr>
  <p:transition spd="slow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BC627-7311-476B-BE45-FF089EC4725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8992289"/>
      </p:ext>
    </p:extLst>
  </p:cSld>
  <p:clrMapOvr>
    <a:masterClrMapping/>
  </p:clrMapOvr>
  <p:transition spd="slow"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2EAEC4-2910-4F3B-8795-637D32339EF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1041246"/>
      </p:ext>
    </p:extLst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07449-A83F-4128-80B4-5A1F0F7344B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7209142"/>
      </p:ext>
    </p:extLst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149E6-F777-4B42-A416-425B2B7F983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0953682"/>
      </p:ext>
    </p:extLst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68D48-CD9C-4120-B801-46230D8FAC5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5332030"/>
      </p:ext>
    </p:extLst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978DB-7A23-4A59-90A7-AFE50FEBF05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4098327"/>
      </p:ext>
    </p:extLst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9C8933-71D1-4BBC-BC3E-E657BC99EF4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71172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ransition spd="slow">
    <p:comb dir="vert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4"/>
          <p:cNvSpPr txBox="1">
            <a:spLocks/>
          </p:cNvSpPr>
          <p:nvPr/>
        </p:nvSpPr>
        <p:spPr>
          <a:xfrm>
            <a:off x="498024" y="933891"/>
            <a:ext cx="8676456" cy="168517"/>
          </a:xfrm>
          <a:prstGeom prst="rect">
            <a:avLst/>
          </a:prstGeom>
          <a:noFill/>
          <a:ln w="38100"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n-US" sz="176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Rockwell" panose="02060603020205020403" pitchFamily="18" charset="0"/>
              </a:rPr>
              <a:t>____________________________</a:t>
            </a:r>
            <a:br>
              <a:rPr lang="en-US" sz="9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Rockwell" panose="02060603020205020403" pitchFamily="18" charset="0"/>
              </a:rPr>
            </a:br>
            <a:br>
              <a:rPr lang="en-US" sz="44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Rockwell" panose="02060603020205020403" pitchFamily="18" charset="0"/>
              </a:rPr>
            </a:br>
            <a:endParaRPr lang="en-US" sz="44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9924A5E-95A5-429E-8E7C-8B0AE36EA9BB}"/>
              </a:ext>
            </a:extLst>
          </p:cNvPr>
          <p:cNvSpPr txBox="1">
            <a:spLocks/>
          </p:cNvSpPr>
          <p:nvPr/>
        </p:nvSpPr>
        <p:spPr>
          <a:xfrm>
            <a:off x="463734" y="1018148"/>
            <a:ext cx="8343900" cy="6477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512" indent="0" eaLnBrk="1" fontAlgn="auto" hangingPunct="1">
              <a:spcAft>
                <a:spcPts val="0"/>
              </a:spcAft>
              <a:buNone/>
              <a:defRPr/>
            </a:pP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707A33E-951A-48AF-AEAE-5D6D0089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8" y="134247"/>
            <a:ext cx="8534400" cy="750887"/>
          </a:xfrm>
          <a:ln w="38100"/>
        </p:spPr>
        <p:txBody>
          <a:bodyPr>
            <a:normAutofit fontScale="90000"/>
          </a:bodyPr>
          <a:lstStyle/>
          <a:p>
            <a:pPr marL="382588" indent="-382588" algn="l" eaLnBrk="1" fontAlgn="auto" hangingPunct="1">
              <a:spcBef>
                <a:spcPct val="20000"/>
              </a:spcBef>
              <a:spcAft>
                <a:spcPts val="0"/>
              </a:spcAft>
              <a:tabLst>
                <a:tab pos="120650" algn="l"/>
              </a:tabLst>
              <a:defRPr/>
            </a:pPr>
            <a:r>
              <a:rPr lang="en-US" alt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br>
              <a:rPr lang="en-US" alt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n-US" sz="4000" b="0" cap="none" dirty="0">
                <a:solidFill>
                  <a:srgbClr val="FFFF00"/>
                </a:solidFill>
                <a:latin typeface="Comic Sans MS" panose="030F0702030302020204" pitchFamily="66" charset="0"/>
              </a:rPr>
              <a:t>The Triangle Dance</a:t>
            </a:r>
            <a:endParaRPr lang="en-US" altLang="en-US" sz="3600" b="0" dirty="0"/>
          </a:p>
        </p:txBody>
      </p:sp>
      <p:pic>
        <p:nvPicPr>
          <p:cNvPr id="2" name="The Triangle dance">
            <a:hlinkClick r:id="" action="ppaction://media"/>
            <a:extLst>
              <a:ext uri="{FF2B5EF4-FFF2-40B4-BE49-F238E27FC236}">
                <a16:creationId xmlns:a16="http://schemas.microsoft.com/office/drawing/2014/main" id="{7C2C691F-15F1-4D1A-954B-7250F55D54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025" b="2801"/>
          <a:stretch/>
        </p:blipFill>
        <p:spPr>
          <a:xfrm>
            <a:off x="4572000" y="1524000"/>
            <a:ext cx="3309124" cy="49352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D6184C-85F0-4CBE-BBAD-A0D036B3BAD2}"/>
              </a:ext>
            </a:extLst>
          </p:cNvPr>
          <p:cNvSpPr/>
          <p:nvPr/>
        </p:nvSpPr>
        <p:spPr>
          <a:xfrm>
            <a:off x="709863" y="1524000"/>
            <a:ext cx="315889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Standard 1: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Combines locomotor skills in cultural and/or creative dances (self and group) with correct rhythm.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D9AF5-AFCA-4D2A-9978-89055418B84D}"/>
              </a:ext>
            </a:extLst>
          </p:cNvPr>
          <p:cNvSpPr/>
          <p:nvPr/>
        </p:nvSpPr>
        <p:spPr>
          <a:xfrm>
            <a:off x="709863" y="5074262"/>
            <a:ext cx="3158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Focus in on one person to understand the pattern.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98748B-323C-4E51-846C-341F251A6CB1}"/>
              </a:ext>
            </a:extLst>
          </p:cNvPr>
          <p:cNvSpPr/>
          <p:nvPr/>
        </p:nvSpPr>
        <p:spPr>
          <a:xfrm>
            <a:off x="709863" y="3991628"/>
            <a:ext cx="3158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Click on picture for video.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4336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28339CE-EFD4-4921-B61F-A99C0CD71F55}"/>
              </a:ext>
            </a:extLst>
          </p:cNvPr>
          <p:cNvSpPr txBox="1">
            <a:spLocks/>
          </p:cNvSpPr>
          <p:nvPr/>
        </p:nvSpPr>
        <p:spPr>
          <a:xfrm>
            <a:off x="499955" y="606137"/>
            <a:ext cx="8448890" cy="625473"/>
          </a:xfrm>
          <a:prstGeom prst="rect">
            <a:avLst/>
          </a:prstGeom>
          <a:noFill/>
          <a:ln w="38100"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base">
              <a:spcAft>
                <a:spcPct val="0"/>
              </a:spcAft>
              <a:defRPr/>
            </a:pPr>
            <a:br>
              <a:rPr lang="en-US" sz="4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Rockwell" panose="02060603020205020403" pitchFamily="18" charset="0"/>
              </a:rPr>
            </a:br>
            <a:br>
              <a:rPr lang="en-US" sz="44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Rockwell" panose="02060603020205020403" pitchFamily="18" charset="0"/>
              </a:rPr>
            </a:br>
            <a:r>
              <a:rPr lang="en-US" sz="176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Rockwell" panose="02060603020205020403" pitchFamily="18" charset="0"/>
              </a:rPr>
              <a:t>____________________________</a:t>
            </a:r>
            <a:br>
              <a:rPr lang="en-US" sz="9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Rockwell" panose="02060603020205020403" pitchFamily="18" charset="0"/>
              </a:rPr>
            </a:br>
            <a:br>
              <a:rPr lang="en-US" sz="44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Rockwell" panose="02060603020205020403" pitchFamily="18" charset="0"/>
              </a:rPr>
            </a:br>
            <a:endParaRPr lang="en-US" sz="44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DADADA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06DD20A-4A07-424C-8FFE-1F9B20663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5" y="1617041"/>
            <a:ext cx="2682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A9A309B6-6428-43C2-9D41-B2CE5C983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56" y="2993453"/>
            <a:ext cx="2682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7891983E-8D11-491E-BF7F-F1BD40E1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31" y="2991832"/>
            <a:ext cx="2682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AF355A98-583C-4F85-8F55-F3C4A45E0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5" y="2990129"/>
            <a:ext cx="2682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AutoShape 14" descr="Image result for free clipart question marks">
            <a:extLst>
              <a:ext uri="{FF2B5EF4-FFF2-40B4-BE49-F238E27FC236}">
                <a16:creationId xmlns:a16="http://schemas.microsoft.com/office/drawing/2014/main" id="{82157F97-492D-452F-AC2A-3C6021A242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04005A0-6CE4-44F3-A04D-64D2E9443F26}"/>
              </a:ext>
            </a:extLst>
          </p:cNvPr>
          <p:cNvSpPr txBox="1">
            <a:spLocks/>
          </p:cNvSpPr>
          <p:nvPr/>
        </p:nvSpPr>
        <p:spPr>
          <a:xfrm>
            <a:off x="49431" y="16051"/>
            <a:ext cx="7094527" cy="1427759"/>
          </a:xfrm>
          <a:prstGeom prst="rect">
            <a:avLst/>
          </a:prstGeom>
          <a:ln w="38100"/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1"/>
                </a:solidFill>
                <a:latin typeface="Bookman Old Style" panose="02050604050505020204" pitchFamily="18" charset="0"/>
              </a:defRPr>
            </a:lvl9pPr>
          </a:lstStyle>
          <a:p>
            <a:pPr marL="382588" indent="-382588" algn="l" eaLnBrk="1" fontAlgn="auto" hangingPunct="1">
              <a:spcBef>
                <a:spcPct val="20000"/>
              </a:spcBef>
              <a:spcAft>
                <a:spcPts val="0"/>
              </a:spcAft>
              <a:tabLst>
                <a:tab pos="120650" algn="l"/>
              </a:tabLst>
              <a:defRPr/>
            </a:pPr>
            <a:r>
              <a:rPr lang="en-US" alt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br>
              <a:rPr lang="en-US" alt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n-US" sz="4000" b="0" cap="none" dirty="0">
                <a:solidFill>
                  <a:srgbClr val="FFFF00"/>
                </a:solidFill>
                <a:latin typeface="Comic Sans MS" panose="030F0702030302020204" pitchFamily="66" charset="0"/>
              </a:rPr>
              <a:t>The Triangle Dance</a:t>
            </a:r>
            <a:br>
              <a:rPr lang="en-US" altLang="en-US" sz="4000" b="0" cap="none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en-US" altLang="en-US" sz="3600" b="0" dirty="0">
              <a:solidFill>
                <a:prstClr val="white"/>
              </a:solidFill>
              <a:latin typeface="Bookman Old Style" panose="0205060405050502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229864-D558-4059-A822-4693EA4EEFDB}"/>
              </a:ext>
            </a:extLst>
          </p:cNvPr>
          <p:cNvSpPr/>
          <p:nvPr/>
        </p:nvSpPr>
        <p:spPr>
          <a:xfrm>
            <a:off x="3801498" y="2033894"/>
            <a:ext cx="1105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B050"/>
                </a:solidFill>
                <a:latin typeface="Arial" charset="0"/>
              </a:rPr>
              <a:t>Forward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378879-75C9-4B53-9EE3-3062679270CF}"/>
              </a:ext>
            </a:extLst>
          </p:cNvPr>
          <p:cNvSpPr/>
          <p:nvPr/>
        </p:nvSpPr>
        <p:spPr>
          <a:xfrm>
            <a:off x="5308647" y="3376695"/>
            <a:ext cx="850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spc="23" dirty="0">
                <a:solidFill>
                  <a:srgbClr val="5A6378">
                    <a:lumMod val="60000"/>
                    <a:lumOff val="40000"/>
                  </a:srgbClr>
                </a:solidFill>
                <a:latin typeface="Comic Sans MS"/>
                <a:ea typeface="Times New Roman"/>
                <a:cs typeface="Tahoma" pitchFamily="34" charset="0"/>
              </a:rPr>
              <a:t> </a:t>
            </a:r>
            <a:r>
              <a:rPr lang="en-US" sz="1600" spc="23" dirty="0">
                <a:solidFill>
                  <a:srgbClr val="00B050"/>
                </a:solidFill>
                <a:latin typeface="Comic Sans MS" panose="030F0702030302020204" pitchFamily="66" charset="0"/>
                <a:ea typeface="Times New Roman"/>
                <a:cs typeface="Tahoma" pitchFamily="34" charset="0"/>
              </a:rPr>
              <a:t>Right</a:t>
            </a:r>
            <a:r>
              <a:rPr lang="en-US" sz="1600" spc="23" dirty="0">
                <a:solidFill>
                  <a:srgbClr val="00B050"/>
                </a:solidFill>
                <a:latin typeface="Comic Sans MS"/>
                <a:ea typeface="Times New Roman"/>
                <a:cs typeface="Tahoma" pitchFamily="34" charset="0"/>
              </a:rPr>
              <a:t> </a:t>
            </a:r>
            <a:endParaRPr lang="en-US" sz="160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BDEFD0-F9BD-4147-B153-662E1D88D07F}"/>
              </a:ext>
            </a:extLst>
          </p:cNvPr>
          <p:cNvSpPr/>
          <p:nvPr/>
        </p:nvSpPr>
        <p:spPr>
          <a:xfrm>
            <a:off x="3801499" y="3384563"/>
            <a:ext cx="11050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spc="23" dirty="0">
                <a:solidFill>
                  <a:srgbClr val="5A6378">
                    <a:lumMod val="60000"/>
                    <a:lumOff val="40000"/>
                  </a:srgbClr>
                </a:solidFill>
                <a:latin typeface="Comic Sans MS"/>
                <a:ea typeface="Times New Roman"/>
                <a:cs typeface="Tahoma" pitchFamily="34" charset="0"/>
              </a:rPr>
              <a:t> </a:t>
            </a:r>
            <a:r>
              <a:rPr lang="en-US" sz="1600" spc="23" dirty="0">
                <a:solidFill>
                  <a:srgbClr val="00B050"/>
                </a:solidFill>
                <a:latin typeface="Comic Sans MS" panose="030F0702030302020204" pitchFamily="66" charset="0"/>
                <a:ea typeface="Times New Roman"/>
                <a:cs typeface="Tahoma" pitchFamily="34" charset="0"/>
              </a:rPr>
              <a:t>Center</a:t>
            </a:r>
            <a:r>
              <a:rPr lang="en-US" sz="1600" spc="23" dirty="0">
                <a:solidFill>
                  <a:srgbClr val="00B050"/>
                </a:solidFill>
                <a:latin typeface="Comic Sans MS"/>
                <a:ea typeface="Times New Roman"/>
                <a:cs typeface="Tahoma" pitchFamily="34" charset="0"/>
              </a:rPr>
              <a:t> </a:t>
            </a:r>
            <a:endParaRPr lang="en-US" sz="160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BBFB18-685A-42C9-91AF-762BEE5946E6}"/>
              </a:ext>
            </a:extLst>
          </p:cNvPr>
          <p:cNvSpPr/>
          <p:nvPr/>
        </p:nvSpPr>
        <p:spPr>
          <a:xfrm>
            <a:off x="2407872" y="3376695"/>
            <a:ext cx="850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spc="23" dirty="0">
                <a:solidFill>
                  <a:srgbClr val="5A6378">
                    <a:lumMod val="60000"/>
                    <a:lumOff val="40000"/>
                  </a:srgbClr>
                </a:solidFill>
                <a:latin typeface="Comic Sans MS"/>
                <a:ea typeface="Times New Roman"/>
                <a:cs typeface="Tahoma" pitchFamily="34" charset="0"/>
              </a:rPr>
              <a:t> </a:t>
            </a:r>
            <a:r>
              <a:rPr lang="en-US" sz="1600" spc="23" dirty="0">
                <a:solidFill>
                  <a:srgbClr val="00B050"/>
                </a:solidFill>
                <a:latin typeface="Comic Sans MS" panose="030F0702030302020204" pitchFamily="66" charset="0"/>
                <a:ea typeface="Times New Roman"/>
                <a:cs typeface="Tahoma" pitchFamily="34" charset="0"/>
              </a:rPr>
              <a:t>Left</a:t>
            </a:r>
            <a:r>
              <a:rPr lang="en-US" sz="1600" spc="23" dirty="0">
                <a:solidFill>
                  <a:srgbClr val="00B050"/>
                </a:solidFill>
                <a:latin typeface="Comic Sans MS"/>
                <a:ea typeface="Times New Roman"/>
                <a:cs typeface="Tahoma" pitchFamily="34" charset="0"/>
              </a:rPr>
              <a:t> </a:t>
            </a:r>
            <a:endParaRPr lang="en-US" sz="160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FD3D4B-6501-4D4D-ADC2-03F151B149EC}"/>
              </a:ext>
            </a:extLst>
          </p:cNvPr>
          <p:cNvSpPr/>
          <p:nvPr/>
        </p:nvSpPr>
        <p:spPr>
          <a:xfrm>
            <a:off x="715435" y="4305335"/>
            <a:ext cx="82677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pc="23" dirty="0">
                <a:solidFill>
                  <a:srgbClr val="00B0F0"/>
                </a:solidFill>
                <a:latin typeface="Comic Sans MS"/>
                <a:ea typeface="Times New Roman"/>
                <a:cs typeface="Tahoma" pitchFamily="34" charset="0"/>
              </a:rPr>
              <a:t>All start in the center position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spc="23" dirty="0">
              <a:solidFill>
                <a:srgbClr val="FFFF00"/>
              </a:solidFill>
              <a:latin typeface="Comic Sans MS"/>
              <a:ea typeface="Times New Roman"/>
              <a:cs typeface="Tahoma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pc="23" dirty="0">
                <a:solidFill>
                  <a:srgbClr val="FFFF00"/>
                </a:solidFill>
                <a:latin typeface="Comic Sans MS"/>
                <a:ea typeface="Times New Roman"/>
                <a:cs typeface="Tahoma" pitchFamily="34" charset="0"/>
              </a:rPr>
              <a:t>- one person starts right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spc="23" dirty="0">
              <a:solidFill>
                <a:srgbClr val="FFFF00"/>
              </a:solidFill>
              <a:latin typeface="Comic Sans MS"/>
              <a:ea typeface="Times New Roman"/>
              <a:cs typeface="Tahoma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pc="23" dirty="0">
                <a:solidFill>
                  <a:srgbClr val="FFFF00"/>
                </a:solidFill>
                <a:latin typeface="Comic Sans MS"/>
                <a:ea typeface="Times New Roman"/>
                <a:cs typeface="Tahoma" pitchFamily="34" charset="0"/>
              </a:rPr>
              <a:t>- one person starts left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spc="23" dirty="0">
              <a:solidFill>
                <a:srgbClr val="FFFF00"/>
              </a:solidFill>
              <a:latin typeface="Comic Sans MS"/>
              <a:ea typeface="Times New Roman"/>
              <a:cs typeface="Tahoma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pc="23" dirty="0">
                <a:solidFill>
                  <a:srgbClr val="FFFF00"/>
                </a:solidFill>
                <a:latin typeface="Comic Sans MS"/>
                <a:ea typeface="Times New Roman"/>
                <a:cs typeface="Tahoma" pitchFamily="34" charset="0"/>
              </a:rPr>
              <a:t>- one person starts forward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spc="23" dirty="0">
              <a:solidFill>
                <a:srgbClr val="FFFF00"/>
              </a:solidFill>
              <a:latin typeface="Comic Sans MS"/>
              <a:cs typeface="Tahoma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Always return to the center position before moving the next direction</a:t>
            </a:r>
          </a:p>
        </p:txBody>
      </p:sp>
    </p:spTree>
    <p:extLst>
      <p:ext uri="{BB962C8B-B14F-4D97-AF65-F5344CB8AC3E}">
        <p14:creationId xmlns:p14="http://schemas.microsoft.com/office/powerpoint/2010/main" val="2660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 dir="vert"/>
      </p:transition>
    </mc:Choice>
    <mc:Fallback xmlns="">
      <p:transition spd="slow">
        <p:comb dir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6</TotalTime>
  <Words>82</Words>
  <Application>Microsoft Office PowerPoint</Application>
  <PresentationFormat>On-screen Show (4:3)</PresentationFormat>
  <Paragraphs>24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Bookman Old Style</vt:lpstr>
      <vt:lpstr>Calibri</vt:lpstr>
      <vt:lpstr>Comic Sans MS</vt:lpstr>
      <vt:lpstr>Rockwell</vt:lpstr>
      <vt:lpstr>Damask</vt:lpstr>
      <vt:lpstr>  The Triangle Dance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The Triangle Dance</dc:title>
  <dc:creator>Jeff</dc:creator>
  <cp:lastModifiedBy>Jeff</cp:lastModifiedBy>
  <cp:revision>1</cp:revision>
  <dcterms:created xsi:type="dcterms:W3CDTF">2019-06-12T22:26:29Z</dcterms:created>
  <dcterms:modified xsi:type="dcterms:W3CDTF">2019-06-12T22:33:23Z</dcterms:modified>
</cp:coreProperties>
</file>