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"/>
  </p:notesMasterIdLst>
  <p:sldIdLst>
    <p:sldId id="493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78CC1-D184-419D-85AF-E74620016C33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E3AF3-62A9-415D-A5FA-B1730956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7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 Branch – Lowell Elementary School, Indianapolis, IN – </a:t>
            </a:r>
            <a:r>
              <a:rPr lang="en-US"/>
              <a:t>viral August,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AE131D-F37C-48F0-AC70-B78ECE6F93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85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1C28E-A0CF-40A8-86DF-CE38D5665B7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3404304"/>
      </p:ext>
    </p:extLst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EC4BC-DAE2-45BE-80F1-AD057131DB7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5085207"/>
      </p:ext>
    </p:extLst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CD8CE-9397-4D9F-BE4B-4BF7F42C386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5735269"/>
      </p:ext>
    </p:extLst>
  </p:cSld>
  <p:clrMapOvr>
    <a:masterClrMapping/>
  </p:clrMapOvr>
  <p:transition spd="slow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6EE55-6E91-44FB-B212-064D58E9C58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481923"/>
      </p:ext>
    </p:extLst>
  </p:cSld>
  <p:clrMapOvr>
    <a:masterClrMapping/>
  </p:clrMapOvr>
  <p:transition spd="slow"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EC365-82C7-43A8-856A-BD7CAF6E42A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0378224"/>
      </p:ext>
    </p:extLst>
  </p:cSld>
  <p:clrMapOvr>
    <a:masterClrMapping/>
  </p:clrMapOvr>
  <p:transition spd="slow">
    <p:comb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71290-77C0-442C-8221-193B68AA1F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579110"/>
      </p:ext>
    </p:extLst>
  </p:cSld>
  <p:clrMapOvr>
    <a:masterClrMapping/>
  </p:clrMapOvr>
  <p:transition spd="slow">
    <p:comb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B725E-5D4D-40F3-85D4-E830A39BF16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596962"/>
      </p:ext>
    </p:extLst>
  </p:cSld>
  <p:clrMapOvr>
    <a:masterClrMapping/>
  </p:clrMapOvr>
  <p:transition spd="slow">
    <p:comb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C29C6-0DCC-4937-B0FC-D662C64475B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5540770"/>
      </p:ext>
    </p:extLst>
  </p:cSld>
  <p:clrMapOvr>
    <a:masterClrMapping/>
  </p:clrMapOvr>
  <p:transition spd="slow">
    <p:comb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AA46A-B8EF-4BA9-A266-15F1A70A187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8221745"/>
      </p:ext>
    </p:extLst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5B894-5E3B-447B-A164-719240ECC95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6481608"/>
      </p:ext>
    </p:extLst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95BD3-A6D2-47A1-BF32-51D071F1062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359587"/>
      </p:ext>
    </p:extLst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BC627-7311-476B-BE45-FF089EC4725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551007"/>
      </p:ext>
    </p:extLst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EAEC4-2910-4F3B-8795-637D32339EF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4900660"/>
      </p:ext>
    </p:extLst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07449-A83F-4128-80B4-5A1F0F7344B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0430117"/>
      </p:ext>
    </p:extLst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149E6-F777-4B42-A416-425B2B7F983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3773414"/>
      </p:ext>
    </p:extLst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68D48-CD9C-4120-B801-46230D8FAC5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6136918"/>
      </p:ext>
    </p:extLst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978DB-7A23-4A59-90A7-AFE50FEBF05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7623858"/>
      </p:ext>
    </p:extLst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9C8933-71D1-4BBC-BC3E-E657BC99EF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6547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 spd="slow">
    <p:comb dir="vert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 txBox="1">
            <a:spLocks/>
          </p:cNvSpPr>
          <p:nvPr/>
        </p:nvSpPr>
        <p:spPr>
          <a:xfrm>
            <a:off x="336366" y="849631"/>
            <a:ext cx="8676456" cy="168517"/>
          </a:xfrm>
          <a:prstGeom prst="rect">
            <a:avLst/>
          </a:prstGeom>
          <a:noFill/>
          <a:ln w="38100"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176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Rockwell" panose="02060603020205020403" pitchFamily="18" charset="0"/>
              </a:rPr>
              <a:t>_____________________________</a:t>
            </a:r>
            <a:br>
              <a:rPr lang="en-US" sz="9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Rockwell" panose="02060603020205020403" pitchFamily="18" charset="0"/>
              </a:rPr>
            </a:br>
            <a:br>
              <a:rPr lang="en-US" sz="44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Rockwell" panose="02060603020205020403" pitchFamily="18" charset="0"/>
              </a:rPr>
            </a:br>
            <a:endParaRPr lang="en-US" sz="44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9924A5E-95A5-429E-8E7C-8B0AE36EA9BB}"/>
              </a:ext>
            </a:extLst>
          </p:cNvPr>
          <p:cNvSpPr txBox="1">
            <a:spLocks/>
          </p:cNvSpPr>
          <p:nvPr/>
        </p:nvSpPr>
        <p:spPr>
          <a:xfrm>
            <a:off x="463734" y="1138797"/>
            <a:ext cx="8343900" cy="13064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512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Comments:</a:t>
            </a:r>
          </a:p>
          <a:p>
            <a:pPr marL="322262" indent="-2857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This is NOT hopping, it is jumping!</a:t>
            </a:r>
          </a:p>
          <a:p>
            <a:pPr marL="322262" indent="-2857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solidFill>
                  <a:srgbClr val="00B0F0"/>
                </a:solidFill>
                <a:latin typeface="Comic Sans MS" panose="030F0702030302020204" pitchFamily="66" charset="0"/>
              </a:rPr>
              <a:t>The activity can be reconfigured so students are not standing in long lines!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707A33E-951A-48AF-AEAE-5D6D0089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896"/>
            <a:ext cx="8534400" cy="750887"/>
          </a:xfrm>
          <a:ln w="38100"/>
        </p:spPr>
        <p:txBody>
          <a:bodyPr>
            <a:normAutofit fontScale="90000"/>
          </a:bodyPr>
          <a:lstStyle/>
          <a:p>
            <a:pPr marL="382588" indent="-382588" algn="l" eaLnBrk="1" fontAlgn="auto" hangingPunct="1">
              <a:spcBef>
                <a:spcPct val="20000"/>
              </a:spcBef>
              <a:spcAft>
                <a:spcPts val="0"/>
              </a:spcAft>
              <a:tabLst>
                <a:tab pos="120650" algn="l"/>
              </a:tabLst>
              <a:defRPr/>
            </a:pPr>
            <a:r>
              <a:rPr lang="en-US" alt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br>
              <a:rPr lang="en-US" alt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en-US" sz="4000" b="0" cap="none" dirty="0">
                <a:solidFill>
                  <a:srgbClr val="FFFF00"/>
                </a:solidFill>
                <a:latin typeface="Comic Sans MS" panose="030F0702030302020204" pitchFamily="66" charset="0"/>
              </a:rPr>
              <a:t>RPS Hoop Hop Showdown </a:t>
            </a:r>
            <a:endParaRPr lang="en-US" altLang="en-US" sz="3600" b="0" dirty="0"/>
          </a:p>
        </p:txBody>
      </p:sp>
      <p:pic>
        <p:nvPicPr>
          <p:cNvPr id="4" name="Rock Paper Scissors Variation - Hoop Hop Showdown">
            <a:hlinkClick r:id="" action="ppaction://media"/>
            <a:extLst>
              <a:ext uri="{FF2B5EF4-FFF2-40B4-BE49-F238E27FC236}">
                <a16:creationId xmlns:a16="http://schemas.microsoft.com/office/drawing/2014/main" id="{05CBA8FE-CC24-492C-846E-00A191E29C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594" b="50289"/>
          <a:stretch/>
        </p:blipFill>
        <p:spPr>
          <a:xfrm>
            <a:off x="3843001" y="2704444"/>
            <a:ext cx="4450815" cy="37281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4EE22F8-A14E-411C-9538-63D5FAE9ED90}"/>
              </a:ext>
            </a:extLst>
          </p:cNvPr>
          <p:cNvSpPr txBox="1">
            <a:spLocks/>
          </p:cNvSpPr>
          <p:nvPr/>
        </p:nvSpPr>
        <p:spPr>
          <a:xfrm>
            <a:off x="0" y="1046896"/>
            <a:ext cx="8534400" cy="750887"/>
          </a:xfrm>
          <a:prstGeom prst="rect">
            <a:avLst/>
          </a:prstGeom>
          <a:ln w="38100"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82588" indent="-382588" algn="l">
              <a:spcBef>
                <a:spcPct val="20000"/>
              </a:spcBef>
              <a:tabLst>
                <a:tab pos="120650" algn="l"/>
              </a:tabLst>
              <a:defRPr/>
            </a:pPr>
            <a:r>
              <a:rPr lang="en-US" alt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br>
              <a:rPr lang="en-US" alt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endParaRPr lang="en-US" altLang="en-US" sz="3600" b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BACBEF-DE35-4F84-B668-C350EC75C378}"/>
              </a:ext>
            </a:extLst>
          </p:cNvPr>
          <p:cNvSpPr txBox="1">
            <a:spLocks/>
          </p:cNvSpPr>
          <p:nvPr/>
        </p:nvSpPr>
        <p:spPr>
          <a:xfrm>
            <a:off x="5903753" y="507616"/>
            <a:ext cx="2758015" cy="5201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512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Presented as found online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D3D9E5-89D4-4ECE-889A-DE63DA57E906}"/>
              </a:ext>
            </a:extLst>
          </p:cNvPr>
          <p:cNvSpPr txBox="1">
            <a:spLocks/>
          </p:cNvSpPr>
          <p:nvPr/>
        </p:nvSpPr>
        <p:spPr>
          <a:xfrm>
            <a:off x="562864" y="4063985"/>
            <a:ext cx="3280137" cy="1944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512" indent="0" eaLnBrk="1" fontAlgn="auto" hangingPunct="1"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rgbClr val="00B050"/>
                </a:solidFill>
                <a:latin typeface="Comic Sans MS" panose="030F0702030302020204" pitchFamily="66" charset="0"/>
              </a:rPr>
              <a:t>Click on picture for the video</a:t>
            </a:r>
          </a:p>
        </p:txBody>
      </p:sp>
    </p:spTree>
    <p:extLst>
      <p:ext uri="{BB962C8B-B14F-4D97-AF65-F5344CB8AC3E}">
        <p14:creationId xmlns:p14="http://schemas.microsoft.com/office/powerpoint/2010/main" val="54306300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54</Words>
  <Application>Microsoft Office PowerPoint</Application>
  <PresentationFormat>On-screen Show (4:3)</PresentationFormat>
  <Paragraphs>10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Bookman Old Style</vt:lpstr>
      <vt:lpstr>Calibri</vt:lpstr>
      <vt:lpstr>Comic Sans MS</vt:lpstr>
      <vt:lpstr>Rockwell</vt:lpstr>
      <vt:lpstr>Damask</vt:lpstr>
      <vt:lpstr>  RPS Hoop Hop Showdown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Jeff</cp:lastModifiedBy>
  <cp:revision>2</cp:revision>
  <dcterms:created xsi:type="dcterms:W3CDTF">2019-06-13T20:55:48Z</dcterms:created>
  <dcterms:modified xsi:type="dcterms:W3CDTF">2019-06-13T21:10:40Z</dcterms:modified>
</cp:coreProperties>
</file>